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A12444-E196-4646-AD53-E2F96FAEDC27}" v="18" dt="2024-08-04T16:39:21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in Jammeh" userId="e3313aed1514b393" providerId="LiveId" clId="{BEA12444-E196-4646-AD53-E2F96FAEDC27}"/>
    <pc:docChg chg="custSel modSld">
      <pc:chgData name="Lamin Jammeh" userId="e3313aed1514b393" providerId="LiveId" clId="{BEA12444-E196-4646-AD53-E2F96FAEDC27}" dt="2024-08-04T16:39:21.813" v="147"/>
      <pc:docMkLst>
        <pc:docMk/>
      </pc:docMkLst>
      <pc:sldChg chg="addSp delSp modSp mod modTransition modAnim">
        <pc:chgData name="Lamin Jammeh" userId="e3313aed1514b393" providerId="LiveId" clId="{BEA12444-E196-4646-AD53-E2F96FAEDC27}" dt="2024-08-04T16:19:22.208" v="8"/>
        <pc:sldMkLst>
          <pc:docMk/>
          <pc:sldMk cId="3554703590" sldId="256"/>
        </pc:sldMkLst>
        <pc:picChg chg="add del mod">
          <ac:chgData name="Lamin Jammeh" userId="e3313aed1514b393" providerId="LiveId" clId="{BEA12444-E196-4646-AD53-E2F96FAEDC27}" dt="2024-08-04T16:12:34.489" v="2"/>
          <ac:picMkLst>
            <pc:docMk/>
            <pc:sldMk cId="3554703590" sldId="256"/>
            <ac:picMk id="8" creationId="{C3DA765B-05C7-E98E-F0E1-E69858A249A7}"/>
          </ac:picMkLst>
        </pc:picChg>
        <pc:picChg chg="add del mod ord">
          <ac:chgData name="Lamin Jammeh" userId="e3313aed1514b393" providerId="LiveId" clId="{BEA12444-E196-4646-AD53-E2F96FAEDC27}" dt="2024-08-04T16:13:01.765" v="3"/>
          <ac:picMkLst>
            <pc:docMk/>
            <pc:sldMk cId="3554703590" sldId="256"/>
            <ac:picMk id="18" creationId="{0D38085A-A850-A35B-F2F6-77B763AE33BE}"/>
          </ac:picMkLst>
        </pc:picChg>
        <pc:picChg chg="add del mod">
          <ac:chgData name="Lamin Jammeh" userId="e3313aed1514b393" providerId="LiveId" clId="{BEA12444-E196-4646-AD53-E2F96FAEDC27}" dt="2024-08-04T16:18:49.313" v="7"/>
          <ac:picMkLst>
            <pc:docMk/>
            <pc:sldMk cId="3554703590" sldId="256"/>
            <ac:picMk id="19" creationId="{3B3A4DE2-A153-E3B3-540E-66CB664EDAED}"/>
          </ac:picMkLst>
        </pc:picChg>
        <pc:picChg chg="add del mod ord">
          <ac:chgData name="Lamin Jammeh" userId="e3313aed1514b393" providerId="LiveId" clId="{BEA12444-E196-4646-AD53-E2F96FAEDC27}" dt="2024-08-04T16:19:22.208" v="8"/>
          <ac:picMkLst>
            <pc:docMk/>
            <pc:sldMk cId="3554703590" sldId="256"/>
            <ac:picMk id="25" creationId="{31260514-A7C3-7BEC-33C0-F3FA08D37773}"/>
          </ac:picMkLst>
        </pc:picChg>
        <pc:picChg chg="add mod">
          <ac:chgData name="Lamin Jammeh" userId="e3313aed1514b393" providerId="LiveId" clId="{BEA12444-E196-4646-AD53-E2F96FAEDC27}" dt="2024-08-04T16:19:22.208" v="8"/>
          <ac:picMkLst>
            <pc:docMk/>
            <pc:sldMk cId="3554703590" sldId="256"/>
            <ac:picMk id="26" creationId="{F6F0E9E2-5FC0-7CBA-F521-2CF4B97515C3}"/>
          </ac:picMkLst>
        </pc:picChg>
      </pc:sldChg>
      <pc:sldChg chg="addSp delSp modSp mod modTransition modAnim">
        <pc:chgData name="Lamin Jammeh" userId="e3313aed1514b393" providerId="LiveId" clId="{BEA12444-E196-4646-AD53-E2F96FAEDC27}" dt="2024-08-04T16:25:12.935" v="138"/>
        <pc:sldMkLst>
          <pc:docMk/>
          <pc:sldMk cId="3721874754" sldId="257"/>
        </pc:sldMkLst>
        <pc:spChg chg="mod">
          <ac:chgData name="Lamin Jammeh" userId="e3313aed1514b393" providerId="LiveId" clId="{BEA12444-E196-4646-AD53-E2F96FAEDC27}" dt="2024-08-04T16:23:39.725" v="135" actId="20577"/>
          <ac:spMkLst>
            <pc:docMk/>
            <pc:sldMk cId="3721874754" sldId="257"/>
            <ac:spMk id="3" creationId="{EABA2A16-6B60-B8B5-2084-56A584B3C847}"/>
          </ac:spMkLst>
        </pc:spChg>
        <pc:picChg chg="add del mod">
          <ac:chgData name="Lamin Jammeh" userId="e3313aed1514b393" providerId="LiveId" clId="{BEA12444-E196-4646-AD53-E2F96FAEDC27}" dt="2024-08-04T16:18:49.313" v="7"/>
          <ac:picMkLst>
            <pc:docMk/>
            <pc:sldMk cId="3721874754" sldId="257"/>
            <ac:picMk id="15" creationId="{90A919E6-9B4C-6E54-6EAB-A0E4FFBD28CC}"/>
          </ac:picMkLst>
        </pc:picChg>
        <pc:picChg chg="add del mod ord">
          <ac:chgData name="Lamin Jammeh" userId="e3313aed1514b393" providerId="LiveId" clId="{BEA12444-E196-4646-AD53-E2F96FAEDC27}" dt="2024-08-04T16:20:35.245" v="9"/>
          <ac:picMkLst>
            <pc:docMk/>
            <pc:sldMk cId="3721874754" sldId="257"/>
            <ac:picMk id="19" creationId="{A29D6B7A-E3D8-68C3-27D0-81AD88F986EB}"/>
          </ac:picMkLst>
        </pc:picChg>
        <pc:picChg chg="add del mod">
          <ac:chgData name="Lamin Jammeh" userId="e3313aed1514b393" providerId="LiveId" clId="{BEA12444-E196-4646-AD53-E2F96FAEDC27}" dt="2024-08-04T16:20:59.311" v="11"/>
          <ac:picMkLst>
            <pc:docMk/>
            <pc:sldMk cId="3721874754" sldId="257"/>
            <ac:picMk id="20" creationId="{2E5212F1-5CB7-CB5C-DEDE-2BDB3F8EFB16}"/>
          </ac:picMkLst>
        </pc:picChg>
        <pc:picChg chg="add del mod ord">
          <ac:chgData name="Lamin Jammeh" userId="e3313aed1514b393" providerId="LiveId" clId="{BEA12444-E196-4646-AD53-E2F96FAEDC27}" dt="2024-08-04T16:22:16.697" v="12"/>
          <ac:picMkLst>
            <pc:docMk/>
            <pc:sldMk cId="3721874754" sldId="257"/>
            <ac:picMk id="23" creationId="{5424694C-0FA8-CD7C-551A-A54B3A240718}"/>
          </ac:picMkLst>
        </pc:picChg>
        <pc:picChg chg="add del mod">
          <ac:chgData name="Lamin Jammeh" userId="e3313aed1514b393" providerId="LiveId" clId="{BEA12444-E196-4646-AD53-E2F96FAEDC27}" dt="2024-08-04T16:24:05.764" v="137"/>
          <ac:picMkLst>
            <pc:docMk/>
            <pc:sldMk cId="3721874754" sldId="257"/>
            <ac:picMk id="24" creationId="{71EB2E0A-6B4F-50A5-F0D6-4783BACDB4B2}"/>
          </ac:picMkLst>
        </pc:picChg>
        <pc:picChg chg="add del mod ord">
          <ac:chgData name="Lamin Jammeh" userId="e3313aed1514b393" providerId="LiveId" clId="{BEA12444-E196-4646-AD53-E2F96FAEDC27}" dt="2024-08-04T16:25:12.935" v="138"/>
          <ac:picMkLst>
            <pc:docMk/>
            <pc:sldMk cId="3721874754" sldId="257"/>
            <ac:picMk id="28" creationId="{D212F4AF-A54F-989E-98D7-C9F2113D3082}"/>
          </ac:picMkLst>
        </pc:picChg>
        <pc:picChg chg="add mod">
          <ac:chgData name="Lamin Jammeh" userId="e3313aed1514b393" providerId="LiveId" clId="{BEA12444-E196-4646-AD53-E2F96FAEDC27}" dt="2024-08-04T16:25:12.935" v="138"/>
          <ac:picMkLst>
            <pc:docMk/>
            <pc:sldMk cId="3721874754" sldId="257"/>
            <ac:picMk id="29" creationId="{469E7843-7D7B-B5FD-C9DF-7765F29C6E3B}"/>
          </ac:picMkLst>
        </pc:picChg>
      </pc:sldChg>
      <pc:sldChg chg="addSp modSp modTransition">
        <pc:chgData name="Lamin Jammeh" userId="e3313aed1514b393" providerId="LiveId" clId="{BEA12444-E196-4646-AD53-E2F96FAEDC27}" dt="2024-08-04T16:26:51.979" v="139"/>
        <pc:sldMkLst>
          <pc:docMk/>
          <pc:sldMk cId="2274582447" sldId="258"/>
        </pc:sldMkLst>
        <pc:picChg chg="add mod">
          <ac:chgData name="Lamin Jammeh" userId="e3313aed1514b393" providerId="LiveId" clId="{BEA12444-E196-4646-AD53-E2F96FAEDC27}" dt="2024-08-04T16:26:51.979" v="139"/>
          <ac:picMkLst>
            <pc:docMk/>
            <pc:sldMk cId="2274582447" sldId="258"/>
            <ac:picMk id="19" creationId="{1402BDF5-AED8-939F-34F3-EA96E13F9B3B}"/>
          </ac:picMkLst>
        </pc:picChg>
      </pc:sldChg>
      <pc:sldChg chg="addSp delSp modSp mod modTransition modAnim">
        <pc:chgData name="Lamin Jammeh" userId="e3313aed1514b393" providerId="LiveId" clId="{BEA12444-E196-4646-AD53-E2F96FAEDC27}" dt="2024-08-04T16:32:21.500" v="143"/>
        <pc:sldMkLst>
          <pc:docMk/>
          <pc:sldMk cId="1153959289" sldId="259"/>
        </pc:sldMkLst>
        <pc:picChg chg="add del mod">
          <ac:chgData name="Lamin Jammeh" userId="e3313aed1514b393" providerId="LiveId" clId="{BEA12444-E196-4646-AD53-E2F96FAEDC27}" dt="2024-08-04T16:31:20.265" v="142"/>
          <ac:picMkLst>
            <pc:docMk/>
            <pc:sldMk cId="1153959289" sldId="259"/>
            <ac:picMk id="23" creationId="{87C85902-C698-95F2-DE04-DF6199F85023}"/>
          </ac:picMkLst>
        </pc:picChg>
        <pc:picChg chg="add del mod ord">
          <ac:chgData name="Lamin Jammeh" userId="e3313aed1514b393" providerId="LiveId" clId="{BEA12444-E196-4646-AD53-E2F96FAEDC27}" dt="2024-08-04T16:32:21.500" v="143"/>
          <ac:picMkLst>
            <pc:docMk/>
            <pc:sldMk cId="1153959289" sldId="259"/>
            <ac:picMk id="26" creationId="{D797B695-E8A3-B750-E36E-B3CB1008E015}"/>
          </ac:picMkLst>
        </pc:picChg>
        <pc:picChg chg="add mod">
          <ac:chgData name="Lamin Jammeh" userId="e3313aed1514b393" providerId="LiveId" clId="{BEA12444-E196-4646-AD53-E2F96FAEDC27}" dt="2024-08-04T16:32:21.500" v="143"/>
          <ac:picMkLst>
            <pc:docMk/>
            <pc:sldMk cId="1153959289" sldId="259"/>
            <ac:picMk id="27" creationId="{01FBD1AC-CA0E-6DCA-24FF-459D779C5037}"/>
          </ac:picMkLst>
        </pc:picChg>
      </pc:sldChg>
      <pc:sldChg chg="addSp delSp modSp mod modTransition modAnim">
        <pc:chgData name="Lamin Jammeh" userId="e3313aed1514b393" providerId="LiveId" clId="{BEA12444-E196-4646-AD53-E2F96FAEDC27}" dt="2024-08-04T16:39:21.813" v="147"/>
        <pc:sldMkLst>
          <pc:docMk/>
          <pc:sldMk cId="477285690" sldId="260"/>
        </pc:sldMkLst>
        <pc:picChg chg="add del mod">
          <ac:chgData name="Lamin Jammeh" userId="e3313aed1514b393" providerId="LiveId" clId="{BEA12444-E196-4646-AD53-E2F96FAEDC27}" dt="2024-08-04T16:37:06.953" v="146"/>
          <ac:picMkLst>
            <pc:docMk/>
            <pc:sldMk cId="477285690" sldId="260"/>
            <ac:picMk id="9" creationId="{6090E470-408B-73E4-FC81-A580B3D5B7FB}"/>
          </ac:picMkLst>
        </pc:picChg>
        <pc:picChg chg="add del mod ord">
          <ac:chgData name="Lamin Jammeh" userId="e3313aed1514b393" providerId="LiveId" clId="{BEA12444-E196-4646-AD53-E2F96FAEDC27}" dt="2024-08-04T16:39:21.813" v="147"/>
          <ac:picMkLst>
            <pc:docMk/>
            <pc:sldMk cId="477285690" sldId="260"/>
            <ac:picMk id="13" creationId="{F1142DBE-32FF-FA9A-D7D2-D0B373B5FA93}"/>
          </ac:picMkLst>
        </pc:picChg>
        <pc:picChg chg="add mod">
          <ac:chgData name="Lamin Jammeh" userId="e3313aed1514b393" providerId="LiveId" clId="{BEA12444-E196-4646-AD53-E2F96FAEDC27}" dt="2024-08-04T16:39:21.813" v="147"/>
          <ac:picMkLst>
            <pc:docMk/>
            <pc:sldMk cId="477285690" sldId="260"/>
            <ac:picMk id="14" creationId="{7F048AE6-17E5-4DD7-0122-7917A4DE1D7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8D158-1118-084F-5473-486CE510C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9C1D5-255C-9BB1-FFD1-49EEE7379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B38B-9967-6AAD-17FF-20F8E3305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2B9BA-048E-DB58-57A1-68E16EDB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86CC4-EA33-0710-FD98-EC727DA9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6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AC46-DA9B-0605-4824-08F00ECB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F54F7-1640-C1CB-A0DA-1AC3D7F04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5025-6D2A-BE15-5971-AF240BEC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9A5EC-B767-CE41-3B23-657A946D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AD72-DBB3-7ADA-2B02-1C558B47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9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A40EE3-EE8F-0B0E-CEF5-FF7AB045D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B3C5-849E-58B9-A632-7FD7A8BB8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7AFBA-3114-FC2F-4F48-35E8496F3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66BAC-DFF5-6121-0C01-C9979949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71CE1-AD4D-07FF-F29C-BF2977DB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15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56C0-88A4-55CF-C00D-463A52DF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4ABE1-9758-47BC-9986-043D2123B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3428-3892-125A-723B-85F53A52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D9A21-A605-628A-F40D-BB2ABE01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703E2-DB30-C9B0-BD41-2607485E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4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AE79-6A3E-3B1A-1F35-4AD8E6A1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EA6D6-0E07-58E0-E321-ACDCC49DC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26B-A0AA-2582-3791-98439CAD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CE1BA-395A-EEC6-6CAA-92E24621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21DF-39F3-DC99-124B-39FCD868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9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60BF-1D13-FD61-D4D7-9B04C003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EF62-3276-99CA-E01C-DF9DA779C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439DB-7160-9E87-F6FE-D8F850790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3971E-6138-6E5B-E365-F4DCFF22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FC896-9916-DD1A-9B46-FAD1E530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41C4A-3C5E-6B32-6E89-349ADD1F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3E32-8A09-39D7-C662-369594365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11FEF-188E-0DDA-D47D-A95C8B1A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4BC61-ACDD-66A7-1E6C-10CB8A81F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1F3CB-A7C9-C213-21AE-C409F75D6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6736C-60BE-C0AD-AAA1-2BC408611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9CED0-FCB9-8FA1-7607-2CCD0FCE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9A3F1-6B18-A79E-EB78-675FB5FF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27516-2640-CDD9-DEDB-971F68C08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6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F3B0-CF7B-9683-76DB-A76A9010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C77E3-0A4B-E605-324E-516F8F0C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BF3C-E9E5-3CAD-A2A8-1DFA44DE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D3A1F-BF32-8B50-3D29-6519C17F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5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528F2-563A-1C74-0759-3D68A5B7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6DE84-DCD2-6787-20E3-3494E674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8A09-EBF4-2A2E-9F3E-799B72E1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3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E551-40D2-3E93-D274-5E322BC3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2DD0-D838-5539-318D-1E210BE53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AECF4-A9B1-625A-AF7D-B9CCF33F9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0A3C7-0EFE-6B44-F934-61A977BD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097B5-AD24-B658-25FD-7464D2AB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FD689-05EA-899D-93DC-CD816B46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47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7D1F-297B-FED1-229A-1733D44F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7EC44-A218-4007-3014-CE08E7E48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DA1E6-598F-05BD-14A0-7454671C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70CCA-E533-4B5A-E8E2-6B4022F6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50998-E152-C90F-732A-665100E0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B972C-1703-D5BA-528A-1F2637DD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7913D5-F123-A21E-BDB8-F19F50AD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11482-5354-E2D3-FF40-36926BF50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2A762-2AE6-939D-60D5-04A3E4305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8AAF15-DB14-4F34-99F7-12E48C4E60E2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895A0-BE84-E2C7-C69A-702B38075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7E33-16AE-3196-80B3-D378549D7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409E8D-FC58-4B3D-8D7C-C65C004A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4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wirling Pattern">
            <a:extLst>
              <a:ext uri="{FF2B5EF4-FFF2-40B4-BE49-F238E27FC236}">
                <a16:creationId xmlns:a16="http://schemas.microsoft.com/office/drawing/2014/main" id="{3AAB407C-B15E-24AA-D559-E4AE0522B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73348-3ABD-D385-E8DE-D6E6CCF38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FIR_MAC design Project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0DAA6-37BD-2653-7E71-06714E720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EE-417 PLD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Name: Lamin Jammeh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F6F0E9E2-5FC0-7CBA-F521-2CF4B97515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470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90"/>
    </mc:Choice>
    <mc:Fallback>
      <p:transition spd="slow" advTm="29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8" objId="5"/>
        <p14:playEvt time="10385" objId="5"/>
        <p14:stopEvt time="29590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A341720B-0A0C-E640-BF64-185DF97B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63" r="2486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31500-7B02-4467-FBD5-4E1DC240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Digital Signal Processing using FIR_MAC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A2A16-6B60-B8B5-2084-56A584B3C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Formal Analysis of the design was done in MATLAB </a:t>
            </a:r>
          </a:p>
          <a:p>
            <a:r>
              <a:rPr lang="en-US" sz="1700" dirty="0"/>
              <a:t>The design Specifications are defined</a:t>
            </a:r>
          </a:p>
          <a:p>
            <a:pPr lvl="1"/>
            <a:r>
              <a:rPr lang="en-US" sz="1700" dirty="0"/>
              <a:t>Filter order (n)</a:t>
            </a:r>
          </a:p>
          <a:p>
            <a:pPr lvl="1"/>
            <a:r>
              <a:rPr lang="en-US" sz="1700" dirty="0"/>
              <a:t>Max Frequency (fmax)</a:t>
            </a:r>
          </a:p>
          <a:p>
            <a:pPr lvl="1"/>
            <a:r>
              <a:rPr lang="en-US" sz="1700" dirty="0"/>
              <a:t>Cut-off Frequency (fc)</a:t>
            </a:r>
          </a:p>
          <a:p>
            <a:pPr lvl="1"/>
            <a:r>
              <a:rPr lang="en-US" sz="1700" dirty="0"/>
              <a:t>Filter Type (low, high, bandpass, etc.)</a:t>
            </a:r>
          </a:p>
          <a:p>
            <a:r>
              <a:rPr lang="en-US" sz="1700" dirty="0"/>
              <a:t>Design Specs help determine filter coefficient using MATLAB functions like, </a:t>
            </a:r>
          </a:p>
          <a:p>
            <a:pPr lvl="1"/>
            <a:r>
              <a:rPr lang="en-US" sz="1700" dirty="0"/>
              <a:t>Fir1: takes (filter order, fc:fmax, filter Type)</a:t>
            </a:r>
          </a:p>
          <a:p>
            <a:pPr lvl="1"/>
            <a:r>
              <a:rPr lang="en-US" sz="1700" dirty="0"/>
              <a:t>Filter: takes (coeff, 1, sample signal)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469E7843-7D7B-B5FD-C9DF-7765F29C6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187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96"/>
    </mc:Choice>
    <mc:Fallback>
      <p:transition spd="slow" advTm="6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8B314-904B-3A1C-285A-68C55A43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Design Process Flow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983B85-5D8E-46D6-AA17-341B0A099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20558" y="2337520"/>
            <a:ext cx="3890393" cy="336519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71812B-B74A-46F8-8AAB-35801156E5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316044" y="2337520"/>
            <a:ext cx="4259734" cy="33651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402BDF5-AED8-939F-34F3-EA96E13F9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458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78"/>
    </mc:Choice>
    <mc:Fallback>
      <p:transition spd="slow" advTm="71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B8FEA2-6F8E-35EB-BC60-F9B02DDA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Flow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20D0E-52A5-9590-FD63-8C18060DAF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FIR_MAC filter has 2 submodules</a:t>
            </a:r>
          </a:p>
          <a:p>
            <a:pPr lvl="1"/>
            <a:r>
              <a:rPr lang="en-US"/>
              <a:t>Controller</a:t>
            </a:r>
          </a:p>
          <a:p>
            <a:pPr lvl="1"/>
            <a:r>
              <a:rPr lang="en-US"/>
              <a:t>Datapath</a:t>
            </a:r>
          </a:p>
          <a:p>
            <a:r>
              <a:rPr lang="en-US"/>
              <a:t>The controller controls the reset signal</a:t>
            </a:r>
          </a:p>
          <a:p>
            <a:r>
              <a:rPr lang="en-US"/>
              <a:t>The Datapath waits for the reset signal and the posedge of the clock signal</a:t>
            </a:r>
          </a:p>
          <a:p>
            <a:r>
              <a:rPr lang="en-US"/>
              <a:t>At reset high all register are cleared</a:t>
            </a:r>
          </a:p>
          <a:p>
            <a:r>
              <a:rPr lang="en-US"/>
              <a:t>At reset low and posedge of clock the filter accepts input signals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371135-7DC2-4471-97EE-DD2FD5810E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825625"/>
            <a:ext cx="5181600" cy="4004903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01FBD1AC-CA0E-6DCA-24FF-459D779C5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395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70"/>
    </mc:Choice>
    <mc:Fallback>
      <p:transition spd="slow" advTm="57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B635-8F1A-EE42-9CA7-53FB743F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12745-1186-9727-7FF1-87C5C81A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Timing constraints</a:t>
            </a:r>
          </a:p>
          <a:p>
            <a:pPr lvl="1"/>
            <a:r>
              <a:rPr lang="en-US" dirty="0"/>
              <a:t>Improve by adjusting the clock period</a:t>
            </a:r>
          </a:p>
          <a:p>
            <a:r>
              <a:rPr lang="en-US" dirty="0"/>
              <a:t>Available Registers in the FPGA</a:t>
            </a:r>
          </a:p>
          <a:p>
            <a:pPr lvl="1"/>
            <a:r>
              <a:rPr lang="en-US" dirty="0"/>
              <a:t>Improve by designing ASIC chip for the application (hard to reuse on other applications)</a:t>
            </a:r>
          </a:p>
          <a:p>
            <a:pPr lvl="1"/>
            <a:r>
              <a:rPr lang="en-US" dirty="0"/>
              <a:t>Use register rich FPGA</a:t>
            </a:r>
          </a:p>
          <a:p>
            <a:r>
              <a:rPr lang="en-US" dirty="0"/>
              <a:t>Powerline Interference (PLI) of the hardware</a:t>
            </a:r>
          </a:p>
          <a:p>
            <a:pPr lvl="1"/>
            <a:r>
              <a:rPr lang="en-US" dirty="0"/>
              <a:t>Use materials that allow for fast switch without altering the signal integrity example Silicon Carbide (SiC) base chips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F048AE6-17E5-4DD7-0122-7917A4DE1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728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581"/>
    </mc:Choice>
    <mc:Fallback>
      <p:transition spd="slow" advTm="131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212</Words>
  <Application>Microsoft Office PowerPoint</Application>
  <PresentationFormat>Widescreen</PresentationFormat>
  <Paragraphs>30</Paragraphs>
  <Slides>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FIR_MAC design Project </vt:lpstr>
      <vt:lpstr>Digital Signal Processing using FIR_MAC filter</vt:lpstr>
      <vt:lpstr>Design Process Flow </vt:lpstr>
      <vt:lpstr>Signal Flow </vt:lpstr>
      <vt:lpstr>Hardware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Lamin Jammeh</dc:creator>
  <cp:lastModifiedBy>Lamin Jammeh</cp:lastModifiedBy>
  <cp:revision>1</cp:revision>
  <dcterms:created xsi:type="dcterms:W3CDTF">2024-08-04T15:26:20Z</dcterms:created>
  <dcterms:modified xsi:type="dcterms:W3CDTF">2024-08-04T16:39:30Z</dcterms:modified>
</cp:coreProperties>
</file>